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305" r:id="rId2"/>
    <p:sldId id="287" r:id="rId3"/>
    <p:sldId id="291" r:id="rId4"/>
    <p:sldId id="292" r:id="rId5"/>
    <p:sldId id="293" r:id="rId6"/>
    <p:sldId id="306" r:id="rId7"/>
    <p:sldId id="307" r:id="rId8"/>
    <p:sldId id="308" r:id="rId9"/>
    <p:sldId id="310" r:id="rId10"/>
    <p:sldId id="311" r:id="rId11"/>
    <p:sldId id="312" r:id="rId12"/>
    <p:sldId id="303" r:id="rId13"/>
    <p:sldId id="294" r:id="rId1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081" autoAdjust="0"/>
  </p:normalViewPr>
  <p:slideViewPr>
    <p:cSldViewPr snapToGrid="0">
      <p:cViewPr varScale="1">
        <p:scale>
          <a:sx n="73" d="100"/>
          <a:sy n="73" d="100"/>
        </p:scale>
        <p:origin x="1086" y="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279269E-C375-4ECB-AAF7-9E6C6B9424EF}" type="datetimeFigureOut">
              <a:rPr lang="en-US" smtClean="0"/>
              <a:t>10/16/2017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6F87195D-6C99-4223-BFA4-5595E3375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54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you’ve met someone at an open house, or you’ve</a:t>
            </a:r>
            <a:r>
              <a:rPr lang="en-US" baseline="0" dirty="0"/>
              <a:t> engaged in conversation at a restaurant… what do you 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>
                <a:latin typeface="Maiandra GD" panose="020E0502030308020204" pitchFamily="34" charset="0"/>
                <a:cs typeface="Arial" pitchFamily="34" charset="0"/>
              </a:rPr>
              <a:t>You’ve done your Buyer Orientation.  </a:t>
            </a:r>
            <a:r>
              <a:rPr lang="en-US" sz="1300">
                <a:latin typeface="Maiandra GD" panose="020E0502030308020204" pitchFamily="34" charset="0"/>
                <a:cs typeface="Arial" pitchFamily="34" charset="0"/>
              </a:rPr>
              <a:t>You’ve searched for properties, now what?</a:t>
            </a:r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>
                <a:latin typeface="Maiandra GD" panose="020E0502030308020204" pitchFamily="34" charset="0"/>
                <a:cs typeface="Arial" pitchFamily="34" charset="0"/>
              </a:rPr>
              <a:t>You’ve done your Buyer Orientation.  </a:t>
            </a:r>
            <a:r>
              <a:rPr lang="en-US" sz="1300">
                <a:latin typeface="Maiandra GD" panose="020E0502030308020204" pitchFamily="34" charset="0"/>
                <a:cs typeface="Arial" pitchFamily="34" charset="0"/>
              </a:rPr>
              <a:t>You’ve searched for properties, now what?</a:t>
            </a:r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0672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02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485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875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1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>
                <a:latin typeface="Maiandra GD" panose="020E0502030308020204" pitchFamily="34" charset="0"/>
                <a:cs typeface="Arial" pitchFamily="34" charset="0"/>
              </a:rPr>
              <a:t>Develop a Buyer Tour with your Buddy this week – Go to Linda’s presentation at Rookie Club then build your own driving tour or walking tour of different areas.</a:t>
            </a:r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87195D-6C99-4223-BFA4-5595E337533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308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50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6991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3431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5389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5282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70751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820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0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150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8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37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bg2">
                <a:shade val="12000"/>
                <a:satMod val="240000"/>
              </a:schemeClr>
              <a:schemeClr val="bg2">
                <a:tint val="65000"/>
              </a:schemeClr>
            </a:duotone>
            <a:lum bright="-11000" contrast="55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966EDFD-F5AD-466E-84E8-2FEDEAFFE94D}" type="datetimeFigureOut">
              <a:rPr lang="en-US" smtClean="0">
                <a:solidFill>
                  <a:srgbClr val="FEFAC9"/>
                </a:solidFill>
              </a:rPr>
              <a:pPr/>
              <a:t>10/16/2017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>
              <a:solidFill>
                <a:srgbClr val="FEFAC9"/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90D33C7-A098-49B8-A358-9489BDDC270D}" type="slidenum">
              <a:rPr lang="en-US" smtClean="0">
                <a:solidFill>
                  <a:srgbClr val="FEFAC9"/>
                </a:solidFill>
              </a:rPr>
              <a:pPr/>
              <a:t>‹#›</a:t>
            </a:fld>
            <a:endParaRPr lang="en-US">
              <a:solidFill>
                <a:srgbClr val="FEFAC9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pic>
        <p:nvPicPr>
          <p:cNvPr id="8" name="Picture 5" descr="C:\Users\Chris\AppData\Local\Microsoft\Windows\Temporary Internet Files\Content.Outlook\BRPYHEJO\FCBRAcademy (2).jpg"/>
          <p:cNvPicPr>
            <a:picLocks noChangeAspect="1" noChangeArrowheads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78" t="8931" r="17479" b="11962"/>
          <a:stretch/>
        </p:blipFill>
        <p:spPr bwMode="auto">
          <a:xfrm>
            <a:off x="8143414" y="5943601"/>
            <a:ext cx="924386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9755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Review:  Week Two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://thebruinclub.files.wordpress.com/2014/02/welcome-b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932" y="1250318"/>
            <a:ext cx="6696075" cy="5019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414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Let’s Review! </a:t>
            </a:r>
          </a:p>
        </p:txBody>
      </p:sp>
      <p:sp>
        <p:nvSpPr>
          <p:cNvPr id="6" name="Rectangle 5"/>
          <p:cNvSpPr/>
          <p:nvPr/>
        </p:nvSpPr>
        <p:spPr>
          <a:xfrm>
            <a:off x="584816" y="1082332"/>
            <a:ext cx="79130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3600" b="1" dirty="0">
                <a:latin typeface="Maiandra GD" panose="020E0502030308020204" pitchFamily="34" charset="0"/>
                <a:cs typeface="Arial" pitchFamily="34" charset="0"/>
              </a:rPr>
              <a:t>We’ve covered a TON of material!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	1. Business Planning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	2. Sphere of Influence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	3. Sales Process – AID, INC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	4. Buyer Orientation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	6. Buy/Sell Contract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What are some successes?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What are some challenges?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latin typeface="Maiandra GD" panose="020E0502030308020204" pitchFamily="34" charset="0"/>
                <a:cs typeface="Arial" pitchFamily="34" charset="0"/>
              </a:rPr>
              <a:t>What have you put into practice?</a:t>
            </a:r>
          </a:p>
        </p:txBody>
      </p:sp>
      <p:pic>
        <p:nvPicPr>
          <p:cNvPr id="1026" name="Picture 2" descr="https://kauilapele.files.wordpress.com/2012/03/one-ton-weight_gol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8" t="6554" r="21161" b="3389"/>
          <a:stretch/>
        </p:blipFill>
        <p:spPr bwMode="auto">
          <a:xfrm>
            <a:off x="5875494" y="1831458"/>
            <a:ext cx="2968703" cy="3474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610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MODULE:  Buyer Tour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fortcollinsbeer.files.wordpress.com/2011/12/cropped-be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362075"/>
            <a:ext cx="6696075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9744" y="4150094"/>
            <a:ext cx="84544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No, I said </a:t>
            </a:r>
          </a:p>
          <a:p>
            <a:pPr algn="ctr"/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6000" i="1" dirty="0">
                <a:latin typeface="Times New Roman" pitchFamily="18" charset="0"/>
                <a:cs typeface="Times New Roman" pitchFamily="18" charset="0"/>
              </a:rPr>
              <a:t>BUYER</a:t>
            </a:r>
            <a:r>
              <a:rPr lang="en-US" sz="6000" dirty="0">
                <a:latin typeface="Times New Roman" pitchFamily="18" charset="0"/>
                <a:cs typeface="Times New Roman" pitchFamily="18" charset="0"/>
              </a:rPr>
              <a:t> Tour”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MODULE:  Buyer Tour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http://1.bp.blogspot.com/-RKQWYzqR6pk/Tf7PeJ0G1qI/AAAAAAAAA1w/W6OgGR-9tYY/s1600/P618005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50" t="5176"/>
          <a:stretch/>
        </p:blipFill>
        <p:spPr bwMode="auto">
          <a:xfrm>
            <a:off x="4194728" y="1129486"/>
            <a:ext cx="4399746" cy="423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9828" y="1369563"/>
            <a:ext cx="359545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400" dirty="0">
                <a:latin typeface="Maiandra GD" panose="020E0502030308020204" pitchFamily="34" charset="0"/>
                <a:cs typeface="Arial" pitchFamily="34" charset="0"/>
              </a:rPr>
              <a:t>When working with folks from out of the area, this can be a great way to build rapport and an emotional bond.</a:t>
            </a:r>
          </a:p>
        </p:txBody>
      </p:sp>
    </p:spTree>
    <p:extLst>
      <p:ext uri="{BB962C8B-B14F-4D97-AF65-F5344CB8AC3E}">
        <p14:creationId xmlns:p14="http://schemas.microsoft.com/office/powerpoint/2010/main" val="3360989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MODULE:  Buyer Tour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9828" y="1960328"/>
            <a:ext cx="3900252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400" dirty="0">
                <a:latin typeface="Maiandra GD" panose="020E0502030308020204" pitchFamily="34" charset="0"/>
                <a:cs typeface="Arial" pitchFamily="34" charset="0"/>
              </a:rPr>
              <a:t>Be sure to see Linda Hopkins’ Aerial Tour of </a:t>
            </a:r>
            <a:br>
              <a:rPr lang="en-US" sz="3400" dirty="0">
                <a:latin typeface="Maiandra GD" panose="020E0502030308020204" pitchFamily="34" charset="0"/>
                <a:cs typeface="Arial" pitchFamily="34" charset="0"/>
              </a:rPr>
            </a:br>
            <a:r>
              <a:rPr lang="en-US" sz="3400" dirty="0">
                <a:latin typeface="Maiandra GD" panose="020E0502030308020204" pitchFamily="34" charset="0"/>
                <a:cs typeface="Arial" pitchFamily="34" charset="0"/>
              </a:rPr>
              <a:t>Fort Collins Presentation!</a:t>
            </a:r>
          </a:p>
        </p:txBody>
      </p:sp>
      <p:pic>
        <p:nvPicPr>
          <p:cNvPr id="11266" name="Picture 2" descr="http://media1.cf.iresis.com/AgentPhoto/002/733/0027339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6970" y="1322895"/>
            <a:ext cx="3378034" cy="450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644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2790"/>
          <a:stretch>
            <a:fillRect/>
          </a:stretch>
        </p:blipFill>
        <p:spPr bwMode="auto">
          <a:xfrm>
            <a:off x="0" y="60722"/>
            <a:ext cx="9144000" cy="673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7848601" y="2250281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861301" y="117157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74001" y="282892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56601" y="4514850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94701" y="620077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/>
          <p:cNvGrpSpPr/>
          <p:nvPr/>
        </p:nvGrpSpPr>
        <p:grpSpPr>
          <a:xfrm>
            <a:off x="2512257" y="426278"/>
            <a:ext cx="2321056" cy="1700194"/>
            <a:chOff x="1884193" y="568370"/>
            <a:chExt cx="1740792" cy="2266925"/>
          </a:xfrm>
        </p:grpSpPr>
        <p:sp>
          <p:nvSpPr>
            <p:cNvPr id="24" name="Arc 23"/>
            <p:cNvSpPr/>
            <p:nvPr/>
          </p:nvSpPr>
          <p:spPr>
            <a:xfrm rot="20443425">
              <a:off x="1884193" y="994020"/>
              <a:ext cx="1337016" cy="1841275"/>
            </a:xfrm>
            <a:prstGeom prst="arc">
              <a:avLst>
                <a:gd name="adj1" fmla="val 16675705"/>
                <a:gd name="adj2" fmla="val 57319"/>
              </a:avLst>
            </a:prstGeom>
            <a:ln w="139700">
              <a:solidFill>
                <a:srgbClr val="00206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Arc 26"/>
            <p:cNvSpPr/>
            <p:nvPr/>
          </p:nvSpPr>
          <p:spPr>
            <a:xfrm rot="1290597" flipH="1">
              <a:off x="3257413" y="568370"/>
              <a:ext cx="367572" cy="1984120"/>
            </a:xfrm>
            <a:prstGeom prst="arc">
              <a:avLst>
                <a:gd name="adj1" fmla="val 15706744"/>
                <a:gd name="adj2" fmla="val 3125543"/>
              </a:avLst>
            </a:prstGeom>
            <a:ln w="139700">
              <a:solidFill>
                <a:srgbClr val="002060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 flipH="1">
              <a:off x="3155182" y="1697797"/>
              <a:ext cx="35484" cy="819315"/>
            </a:xfrm>
            <a:prstGeom prst="straightConnector1">
              <a:avLst/>
            </a:prstGeom>
            <a:ln w="1397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reeform 33"/>
          <p:cNvSpPr/>
          <p:nvPr/>
        </p:nvSpPr>
        <p:spPr>
          <a:xfrm>
            <a:off x="4170680" y="2063115"/>
            <a:ext cx="762000" cy="388620"/>
          </a:xfrm>
          <a:custGeom>
            <a:avLst/>
            <a:gdLst>
              <a:gd name="connsiteX0" fmla="*/ 571500 w 571500"/>
              <a:gd name="connsiteY0" fmla="*/ 518160 h 518160"/>
              <a:gd name="connsiteX1" fmla="*/ 0 w 571500"/>
              <a:gd name="connsiteY1" fmla="*/ 514350 h 518160"/>
              <a:gd name="connsiteX2" fmla="*/ 0 w 571500"/>
              <a:gd name="connsiteY2" fmla="*/ 0 h 518160"/>
              <a:gd name="connsiteX3" fmla="*/ 571500 w 571500"/>
              <a:gd name="connsiteY3" fmla="*/ 518160 h 5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518160">
                <a:moveTo>
                  <a:pt x="571500" y="518160"/>
                </a:moveTo>
                <a:lnTo>
                  <a:pt x="0" y="514350"/>
                </a:lnTo>
                <a:lnTo>
                  <a:pt x="0" y="0"/>
                </a:lnTo>
                <a:lnTo>
                  <a:pt x="571500" y="518160"/>
                </a:lnTo>
                <a:close/>
              </a:path>
            </a:pathLst>
          </a:custGeom>
          <a:solidFill>
            <a:srgbClr val="FFC000">
              <a:alpha val="7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180840" y="2071687"/>
            <a:ext cx="345440" cy="168593"/>
          </a:xfrm>
          <a:custGeom>
            <a:avLst/>
            <a:gdLst>
              <a:gd name="connsiteX0" fmla="*/ 0 w 259080"/>
              <a:gd name="connsiteY0" fmla="*/ 0 h 224790"/>
              <a:gd name="connsiteX1" fmla="*/ 3810 w 259080"/>
              <a:gd name="connsiteY1" fmla="*/ 224790 h 224790"/>
              <a:gd name="connsiteX2" fmla="*/ 259080 w 259080"/>
              <a:gd name="connsiteY2" fmla="*/ 220980 h 224790"/>
              <a:gd name="connsiteX3" fmla="*/ 0 w 259080"/>
              <a:gd name="connsiteY3" fmla="*/ 0 h 224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" h="224790">
                <a:moveTo>
                  <a:pt x="0" y="0"/>
                </a:moveTo>
                <a:lnTo>
                  <a:pt x="3810" y="224790"/>
                </a:lnTo>
                <a:lnTo>
                  <a:pt x="259080" y="220980"/>
                </a:lnTo>
                <a:lnTo>
                  <a:pt x="0" y="0"/>
                </a:lnTo>
                <a:close/>
              </a:path>
            </a:pathLst>
          </a:custGeom>
          <a:solidFill>
            <a:srgbClr val="F6FC04">
              <a:alpha val="63000"/>
            </a:srgbClr>
          </a:solidFill>
          <a:ln>
            <a:solidFill>
              <a:srgbClr val="F6F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444240" y="3311842"/>
            <a:ext cx="782320" cy="254318"/>
          </a:xfrm>
          <a:custGeom>
            <a:avLst/>
            <a:gdLst>
              <a:gd name="connsiteX0" fmla="*/ 586740 w 586740"/>
              <a:gd name="connsiteY0" fmla="*/ 339090 h 339090"/>
              <a:gd name="connsiteX1" fmla="*/ 217170 w 586740"/>
              <a:gd name="connsiteY1" fmla="*/ 331470 h 339090"/>
              <a:gd name="connsiteX2" fmla="*/ 125730 w 586740"/>
              <a:gd name="connsiteY2" fmla="*/ 114300 h 339090"/>
              <a:gd name="connsiteX3" fmla="*/ 30480 w 586740"/>
              <a:gd name="connsiteY3" fmla="*/ 156210 h 339090"/>
              <a:gd name="connsiteX4" fmla="*/ 0 w 586740"/>
              <a:gd name="connsiteY4" fmla="*/ 99060 h 339090"/>
              <a:gd name="connsiteX5" fmla="*/ 72390 w 586740"/>
              <a:gd name="connsiteY5" fmla="*/ 3810 h 339090"/>
              <a:gd name="connsiteX6" fmla="*/ 586740 w 586740"/>
              <a:gd name="connsiteY6" fmla="*/ 0 h 339090"/>
              <a:gd name="connsiteX7" fmla="*/ 586740 w 586740"/>
              <a:gd name="connsiteY7" fmla="*/ 339090 h 33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740" h="339090">
                <a:moveTo>
                  <a:pt x="586740" y="339090"/>
                </a:moveTo>
                <a:lnTo>
                  <a:pt x="217170" y="331470"/>
                </a:lnTo>
                <a:lnTo>
                  <a:pt x="125730" y="114300"/>
                </a:lnTo>
                <a:lnTo>
                  <a:pt x="30480" y="156210"/>
                </a:lnTo>
                <a:lnTo>
                  <a:pt x="0" y="99060"/>
                </a:lnTo>
                <a:lnTo>
                  <a:pt x="72390" y="3810"/>
                </a:lnTo>
                <a:lnTo>
                  <a:pt x="586740" y="0"/>
                </a:lnTo>
                <a:lnTo>
                  <a:pt x="586740" y="339090"/>
                </a:lnTo>
                <a:close/>
              </a:path>
            </a:pathLst>
          </a:custGeom>
          <a:solidFill>
            <a:schemeClr val="accent6">
              <a:lumMod val="75000"/>
              <a:alpha val="6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3213100" y="2464593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187700" y="3000374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13100" y="3564731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200400" y="4114799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238500" y="4679156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213100" y="6357937"/>
            <a:ext cx="24384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238500" y="5800724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903981" y="5317600"/>
            <a:ext cx="915185" cy="1715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23442" y="3146005"/>
            <a:ext cx="484741" cy="163187"/>
          </a:xfrm>
          <a:prstGeom prst="rect">
            <a:avLst/>
          </a:prstGeom>
          <a:solidFill>
            <a:schemeClr val="accent6">
              <a:lumMod val="75000"/>
              <a:alpha val="7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/>
          <p:cNvGrpSpPr/>
          <p:nvPr/>
        </p:nvGrpSpPr>
        <p:grpSpPr>
          <a:xfrm>
            <a:off x="3190240" y="2566035"/>
            <a:ext cx="1036320" cy="440055"/>
            <a:chOff x="2392680" y="3421380"/>
            <a:chExt cx="777240" cy="586740"/>
          </a:xfrm>
        </p:grpSpPr>
        <p:sp>
          <p:nvSpPr>
            <p:cNvPr id="35" name="Freeform 34"/>
            <p:cNvSpPr/>
            <p:nvPr/>
          </p:nvSpPr>
          <p:spPr>
            <a:xfrm>
              <a:off x="2392680" y="3421380"/>
              <a:ext cx="777240" cy="586740"/>
            </a:xfrm>
            <a:custGeom>
              <a:avLst/>
              <a:gdLst>
                <a:gd name="connsiteX0" fmla="*/ 0 w 777240"/>
                <a:gd name="connsiteY0" fmla="*/ 0 h 586740"/>
                <a:gd name="connsiteX1" fmla="*/ 0 w 777240"/>
                <a:gd name="connsiteY1" fmla="*/ 582930 h 586740"/>
                <a:gd name="connsiteX2" fmla="*/ 777240 w 777240"/>
                <a:gd name="connsiteY2" fmla="*/ 586740 h 586740"/>
                <a:gd name="connsiteX3" fmla="*/ 773430 w 777240"/>
                <a:gd name="connsiteY3" fmla="*/ 3810 h 586740"/>
                <a:gd name="connsiteX4" fmla="*/ 0 w 777240"/>
                <a:gd name="connsiteY4" fmla="*/ 0 h 586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7240" h="586740">
                  <a:moveTo>
                    <a:pt x="0" y="0"/>
                  </a:moveTo>
                  <a:lnTo>
                    <a:pt x="0" y="582930"/>
                  </a:lnTo>
                  <a:lnTo>
                    <a:pt x="777240" y="586740"/>
                  </a:lnTo>
                  <a:lnTo>
                    <a:pt x="773430" y="38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  <a:alpha val="69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05075" y="3514725"/>
              <a:ext cx="56197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CSU</a:t>
              </a: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-5080" y="2120265"/>
            <a:ext cx="1244600" cy="637223"/>
            <a:chOff x="-3810" y="2827020"/>
            <a:chExt cx="933450" cy="849630"/>
          </a:xfrm>
        </p:grpSpPr>
        <p:sp>
          <p:nvSpPr>
            <p:cNvPr id="37" name="Freeform 36"/>
            <p:cNvSpPr/>
            <p:nvPr/>
          </p:nvSpPr>
          <p:spPr>
            <a:xfrm>
              <a:off x="-3810" y="2827020"/>
              <a:ext cx="933450" cy="849630"/>
            </a:xfrm>
            <a:custGeom>
              <a:avLst/>
              <a:gdLst>
                <a:gd name="connsiteX0" fmla="*/ 929640 w 933450"/>
                <a:gd name="connsiteY0" fmla="*/ 26670 h 849630"/>
                <a:gd name="connsiteX1" fmla="*/ 933450 w 933450"/>
                <a:gd name="connsiteY1" fmla="*/ 773430 h 849630"/>
                <a:gd name="connsiteX2" fmla="*/ 41910 w 933450"/>
                <a:gd name="connsiteY2" fmla="*/ 849630 h 849630"/>
                <a:gd name="connsiteX3" fmla="*/ 3810 w 933450"/>
                <a:gd name="connsiteY3" fmla="*/ 601980 h 849630"/>
                <a:gd name="connsiteX4" fmla="*/ 0 w 933450"/>
                <a:gd name="connsiteY4" fmla="*/ 0 h 849630"/>
                <a:gd name="connsiteX5" fmla="*/ 316230 w 933450"/>
                <a:gd name="connsiteY5" fmla="*/ 15240 h 849630"/>
                <a:gd name="connsiteX6" fmla="*/ 457200 w 933450"/>
                <a:gd name="connsiteY6" fmla="*/ 57150 h 849630"/>
                <a:gd name="connsiteX7" fmla="*/ 590550 w 933450"/>
                <a:gd name="connsiteY7" fmla="*/ 26670 h 849630"/>
                <a:gd name="connsiteX8" fmla="*/ 929640 w 933450"/>
                <a:gd name="connsiteY8" fmla="*/ 26670 h 849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450" h="849630">
                  <a:moveTo>
                    <a:pt x="929640" y="26670"/>
                  </a:moveTo>
                  <a:lnTo>
                    <a:pt x="933450" y="773430"/>
                  </a:lnTo>
                  <a:lnTo>
                    <a:pt x="41910" y="849630"/>
                  </a:lnTo>
                  <a:lnTo>
                    <a:pt x="3810" y="601980"/>
                  </a:lnTo>
                  <a:lnTo>
                    <a:pt x="0" y="0"/>
                  </a:lnTo>
                  <a:lnTo>
                    <a:pt x="316230" y="15240"/>
                  </a:lnTo>
                  <a:lnTo>
                    <a:pt x="457200" y="57150"/>
                  </a:lnTo>
                  <a:lnTo>
                    <a:pt x="590550" y="26670"/>
                  </a:lnTo>
                  <a:lnTo>
                    <a:pt x="929640" y="26670"/>
                  </a:lnTo>
                  <a:close/>
                </a:path>
              </a:pathLst>
            </a:custGeom>
            <a:solidFill>
              <a:schemeClr val="accent6">
                <a:lumMod val="75000"/>
                <a:alpha val="56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9550" y="3057525"/>
              <a:ext cx="561975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CSU</a:t>
              </a: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47701" y="3128963"/>
            <a:ext cx="647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CSU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92501" y="3278981"/>
            <a:ext cx="74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CSU</a:t>
            </a:r>
          </a:p>
        </p:txBody>
      </p:sp>
    </p:spTree>
    <p:extLst>
      <p:ext uri="{BB962C8B-B14F-4D97-AF65-F5344CB8AC3E}">
        <p14:creationId xmlns:p14="http://schemas.microsoft.com/office/powerpoint/2010/main" val="385407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90099"/>
            <a:ext cx="9144000" cy="5302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/>
        </p:nvSpPr>
        <p:spPr>
          <a:xfrm>
            <a:off x="2036782" y="2000922"/>
            <a:ext cx="5665693" cy="2791609"/>
          </a:xfrm>
          <a:custGeom>
            <a:avLst/>
            <a:gdLst>
              <a:gd name="connsiteX0" fmla="*/ 0 w 4227755"/>
              <a:gd name="connsiteY0" fmla="*/ 129092 h 3689873"/>
              <a:gd name="connsiteX1" fmla="*/ 10758 w 4227755"/>
              <a:gd name="connsiteY1" fmla="*/ 3689873 h 3689873"/>
              <a:gd name="connsiteX2" fmla="*/ 4227755 w 4227755"/>
              <a:gd name="connsiteY2" fmla="*/ 3679116 h 3689873"/>
              <a:gd name="connsiteX3" fmla="*/ 0 w 4227755"/>
              <a:gd name="connsiteY3" fmla="*/ 0 h 3689873"/>
              <a:gd name="connsiteX0" fmla="*/ 0 w 4227755"/>
              <a:gd name="connsiteY0" fmla="*/ 139849 h 3700630"/>
              <a:gd name="connsiteX1" fmla="*/ 0 w 4227755"/>
              <a:gd name="connsiteY1" fmla="*/ 0 h 3700630"/>
              <a:gd name="connsiteX2" fmla="*/ 10758 w 4227755"/>
              <a:gd name="connsiteY2" fmla="*/ 3700630 h 3700630"/>
              <a:gd name="connsiteX3" fmla="*/ 4227755 w 4227755"/>
              <a:gd name="connsiteY3" fmla="*/ 3689873 h 3700630"/>
              <a:gd name="connsiteX4" fmla="*/ 0 w 4227755"/>
              <a:gd name="connsiteY4" fmla="*/ 10757 h 3700630"/>
              <a:gd name="connsiteX0" fmla="*/ 10758 w 4238513"/>
              <a:gd name="connsiteY0" fmla="*/ 139850 h 3700631"/>
              <a:gd name="connsiteX1" fmla="*/ 10758 w 4238513"/>
              <a:gd name="connsiteY1" fmla="*/ 1 h 3700631"/>
              <a:gd name="connsiteX2" fmla="*/ 21516 w 4238513"/>
              <a:gd name="connsiteY2" fmla="*/ 3700631 h 3700631"/>
              <a:gd name="connsiteX3" fmla="*/ 4238513 w 4238513"/>
              <a:gd name="connsiteY3" fmla="*/ 3689874 h 3700631"/>
              <a:gd name="connsiteX4" fmla="*/ 0 w 4238513"/>
              <a:gd name="connsiteY4" fmla="*/ 0 h 3700631"/>
              <a:gd name="connsiteX0" fmla="*/ 21515 w 4249270"/>
              <a:gd name="connsiteY0" fmla="*/ 161364 h 3722145"/>
              <a:gd name="connsiteX1" fmla="*/ 21515 w 4249270"/>
              <a:gd name="connsiteY1" fmla="*/ 21515 h 3722145"/>
              <a:gd name="connsiteX2" fmla="*/ 0 w 4249270"/>
              <a:gd name="connsiteY2" fmla="*/ 32273 h 3722145"/>
              <a:gd name="connsiteX3" fmla="*/ 32273 w 4249270"/>
              <a:gd name="connsiteY3" fmla="*/ 3722145 h 3722145"/>
              <a:gd name="connsiteX4" fmla="*/ 4249270 w 4249270"/>
              <a:gd name="connsiteY4" fmla="*/ 3711388 h 3722145"/>
              <a:gd name="connsiteX5" fmla="*/ 10757 w 4249270"/>
              <a:gd name="connsiteY5" fmla="*/ 21514 h 3722145"/>
              <a:gd name="connsiteX0" fmla="*/ 21515 w 4249270"/>
              <a:gd name="connsiteY0" fmla="*/ 161364 h 3722145"/>
              <a:gd name="connsiteX1" fmla="*/ 21515 w 4249270"/>
              <a:gd name="connsiteY1" fmla="*/ 21515 h 3722145"/>
              <a:gd name="connsiteX2" fmla="*/ 0 w 4249270"/>
              <a:gd name="connsiteY2" fmla="*/ 32273 h 3722145"/>
              <a:gd name="connsiteX3" fmla="*/ 32273 w 4249270"/>
              <a:gd name="connsiteY3" fmla="*/ 3722145 h 3722145"/>
              <a:gd name="connsiteX4" fmla="*/ 4249270 w 4249270"/>
              <a:gd name="connsiteY4" fmla="*/ 3711388 h 3722145"/>
              <a:gd name="connsiteX5" fmla="*/ 10757 w 4249270"/>
              <a:gd name="connsiteY5" fmla="*/ 21514 h 3722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49270" h="3722145">
                <a:moveTo>
                  <a:pt x="21515" y="161364"/>
                </a:moveTo>
                <a:cubicBezTo>
                  <a:pt x="21515" y="114748"/>
                  <a:pt x="25101" y="43030"/>
                  <a:pt x="21515" y="21515"/>
                </a:cubicBezTo>
                <a:cubicBezTo>
                  <a:pt x="17929" y="0"/>
                  <a:pt x="7172" y="28687"/>
                  <a:pt x="0" y="32273"/>
                </a:cubicBezTo>
                <a:lnTo>
                  <a:pt x="32273" y="3722145"/>
                </a:lnTo>
                <a:lnTo>
                  <a:pt x="4249270" y="3711388"/>
                </a:lnTo>
                <a:lnTo>
                  <a:pt x="10757" y="21514"/>
                </a:lnTo>
              </a:path>
            </a:pathLst>
          </a:custGeom>
          <a:solidFill>
            <a:srgbClr val="FFC000">
              <a:alpha val="77000"/>
            </a:srgbClr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2137183" y="2130015"/>
            <a:ext cx="2208907" cy="1089212"/>
          </a:xfrm>
          <a:custGeom>
            <a:avLst/>
            <a:gdLst>
              <a:gd name="connsiteX0" fmla="*/ 10758 w 1893346"/>
              <a:gd name="connsiteY0" fmla="*/ 96819 h 1678193"/>
              <a:gd name="connsiteX1" fmla="*/ 0 w 1893346"/>
              <a:gd name="connsiteY1" fmla="*/ 1678193 h 1678193"/>
              <a:gd name="connsiteX2" fmla="*/ 1893346 w 1893346"/>
              <a:gd name="connsiteY2" fmla="*/ 1667435 h 1678193"/>
              <a:gd name="connsiteX3" fmla="*/ 10758 w 1893346"/>
              <a:gd name="connsiteY3" fmla="*/ 0 h 1678193"/>
              <a:gd name="connsiteX0" fmla="*/ 10758 w 1893346"/>
              <a:gd name="connsiteY0" fmla="*/ 96819 h 1678193"/>
              <a:gd name="connsiteX1" fmla="*/ 2 w 1893346"/>
              <a:gd name="connsiteY1" fmla="*/ 12430 h 1678193"/>
              <a:gd name="connsiteX2" fmla="*/ 0 w 1893346"/>
              <a:gd name="connsiteY2" fmla="*/ 1678193 h 1678193"/>
              <a:gd name="connsiteX3" fmla="*/ 1893346 w 1893346"/>
              <a:gd name="connsiteY3" fmla="*/ 1667435 h 1678193"/>
              <a:gd name="connsiteX4" fmla="*/ 10758 w 1893346"/>
              <a:gd name="connsiteY4" fmla="*/ 0 h 1678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3346" h="1678193">
                <a:moveTo>
                  <a:pt x="10758" y="96819"/>
                </a:moveTo>
                <a:lnTo>
                  <a:pt x="2" y="12430"/>
                </a:lnTo>
                <a:cubicBezTo>
                  <a:pt x="1" y="538678"/>
                  <a:pt x="1" y="1151945"/>
                  <a:pt x="0" y="1678193"/>
                </a:cubicBezTo>
                <a:lnTo>
                  <a:pt x="1893346" y="1667435"/>
                </a:lnTo>
                <a:lnTo>
                  <a:pt x="10758" y="0"/>
                </a:lnTo>
              </a:path>
            </a:pathLst>
          </a:custGeom>
          <a:solidFill>
            <a:srgbClr val="FFFF00">
              <a:alpha val="68000"/>
            </a:srgbClr>
          </a:solidFill>
          <a:ln w="1143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5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51" y="502444"/>
            <a:ext cx="9080500" cy="5851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 descr="http://openclipart.org/image/250px/svg_to_png/11593/johnny_automatic_bridg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697286" y="1197986"/>
            <a:ext cx="262130" cy="305709"/>
          </a:xfrm>
          <a:prstGeom prst="rect">
            <a:avLst/>
          </a:prstGeom>
          <a:solidFill>
            <a:srgbClr val="FFFF00">
              <a:alpha val="79000"/>
            </a:srgbClr>
          </a:solidFill>
        </p:spPr>
      </p:pic>
      <p:pic>
        <p:nvPicPr>
          <p:cNvPr id="7" name="Picture 6" descr="http://openclipart.org/image/250px/svg_to_png/11593/johnny_automatic_bridge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756244">
            <a:off x="2620216" y="1955752"/>
            <a:ext cx="482917" cy="178202"/>
          </a:xfrm>
          <a:prstGeom prst="rect">
            <a:avLst/>
          </a:prstGeom>
          <a:solidFill>
            <a:srgbClr val="FFFF00">
              <a:alpha val="79000"/>
            </a:srgbClr>
          </a:solidFill>
        </p:spPr>
      </p:pic>
      <p:pic>
        <p:nvPicPr>
          <p:cNvPr id="8" name="Picture 6" descr="http://openclipart.org/image/250px/svg_to_png/11593/johnny_automatic_bridg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7090692">
            <a:off x="4405082" y="2802147"/>
            <a:ext cx="236194" cy="275461"/>
          </a:xfrm>
          <a:prstGeom prst="rect">
            <a:avLst/>
          </a:prstGeom>
          <a:solidFill>
            <a:srgbClr val="FFFF00">
              <a:alpha val="79000"/>
            </a:srgbClr>
          </a:solidFill>
        </p:spPr>
      </p:pic>
      <p:pic>
        <p:nvPicPr>
          <p:cNvPr id="9" name="Picture 6" descr="http://openclipart.org/image/250px/svg_to_png/11593/johnny_automatic_bridg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2729" y="2690954"/>
            <a:ext cx="419900" cy="154947"/>
          </a:xfrm>
          <a:prstGeom prst="rect">
            <a:avLst/>
          </a:prstGeom>
          <a:solidFill>
            <a:srgbClr val="FFFF00">
              <a:alpha val="79000"/>
            </a:srgbClr>
          </a:solidFill>
        </p:spPr>
      </p:pic>
      <p:pic>
        <p:nvPicPr>
          <p:cNvPr id="10" name="Picture 6" descr="http://openclipart.org/image/250px/svg_to_png/11593/johnny_automatic_bridg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7770582" y="2652128"/>
            <a:ext cx="236194" cy="275461"/>
          </a:xfrm>
          <a:prstGeom prst="rect">
            <a:avLst/>
          </a:prstGeom>
          <a:solidFill>
            <a:srgbClr val="FFFF00">
              <a:alpha val="79000"/>
            </a:srgbClr>
          </a:solidFill>
        </p:spPr>
      </p:pic>
      <p:sp>
        <p:nvSpPr>
          <p:cNvPr id="12" name="Freeform 11"/>
          <p:cNvSpPr/>
          <p:nvPr/>
        </p:nvSpPr>
        <p:spPr>
          <a:xfrm>
            <a:off x="1765301" y="1757363"/>
            <a:ext cx="2070100" cy="1007269"/>
          </a:xfrm>
          <a:custGeom>
            <a:avLst/>
            <a:gdLst>
              <a:gd name="connsiteX0" fmla="*/ 1552575 w 1552575"/>
              <a:gd name="connsiteY0" fmla="*/ 1343025 h 1343025"/>
              <a:gd name="connsiteX1" fmla="*/ 9525 w 1552575"/>
              <a:gd name="connsiteY1" fmla="*/ 1343025 h 1343025"/>
              <a:gd name="connsiteX2" fmla="*/ 0 w 1552575"/>
              <a:gd name="connsiteY2" fmla="*/ 0 h 1343025"/>
              <a:gd name="connsiteX3" fmla="*/ 1552575 w 1552575"/>
              <a:gd name="connsiteY3" fmla="*/ 1343025 h 134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2575" h="1343025">
                <a:moveTo>
                  <a:pt x="1552575" y="1343025"/>
                </a:moveTo>
                <a:lnTo>
                  <a:pt x="9525" y="1343025"/>
                </a:lnTo>
                <a:lnTo>
                  <a:pt x="0" y="0"/>
                </a:lnTo>
                <a:lnTo>
                  <a:pt x="1552575" y="1343025"/>
                </a:lnTo>
                <a:close/>
              </a:path>
            </a:pathLst>
          </a:custGeom>
          <a:solidFill>
            <a:srgbClr val="FFFF00">
              <a:alpha val="61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739901" y="1764507"/>
            <a:ext cx="1028700" cy="450056"/>
          </a:xfrm>
          <a:custGeom>
            <a:avLst/>
            <a:gdLst>
              <a:gd name="connsiteX0" fmla="*/ 19050 w 733425"/>
              <a:gd name="connsiteY0" fmla="*/ 0 h 571500"/>
              <a:gd name="connsiteX1" fmla="*/ 0 w 733425"/>
              <a:gd name="connsiteY1" fmla="*/ 561975 h 571500"/>
              <a:gd name="connsiteX2" fmla="*/ 733425 w 733425"/>
              <a:gd name="connsiteY2" fmla="*/ 571500 h 571500"/>
              <a:gd name="connsiteX3" fmla="*/ 19050 w 733425"/>
              <a:gd name="connsiteY3" fmla="*/ 0 h 57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3425" h="571500">
                <a:moveTo>
                  <a:pt x="19050" y="0"/>
                </a:moveTo>
                <a:lnTo>
                  <a:pt x="0" y="561975"/>
                </a:lnTo>
                <a:lnTo>
                  <a:pt x="733425" y="571500"/>
                </a:lnTo>
                <a:lnTo>
                  <a:pt x="19050" y="0"/>
                </a:lnTo>
                <a:close/>
              </a:path>
            </a:pathLst>
          </a:custGeom>
          <a:solidFill>
            <a:srgbClr val="FFC000">
              <a:alpha val="53000"/>
            </a:srgbClr>
          </a:solidFill>
          <a:ln>
            <a:solidFill>
              <a:srgbClr val="FFC000">
                <a:alpha val="6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49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2790"/>
          <a:stretch>
            <a:fillRect/>
          </a:stretch>
        </p:blipFill>
        <p:spPr bwMode="auto">
          <a:xfrm>
            <a:off x="0" y="60722"/>
            <a:ext cx="9144000" cy="673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7848601" y="2250281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861301" y="117157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74001" y="282892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56601" y="4514850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94701" y="620077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 rot="20443425">
            <a:off x="2512257" y="745516"/>
            <a:ext cx="1782688" cy="1380956"/>
          </a:xfrm>
          <a:prstGeom prst="arc">
            <a:avLst>
              <a:gd name="adj1" fmla="val 16675705"/>
              <a:gd name="adj2" fmla="val 57319"/>
            </a:avLst>
          </a:prstGeom>
          <a:ln w="139700">
            <a:solidFill>
              <a:srgbClr val="00206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 rot="1290597" flipH="1">
            <a:off x="4343217" y="426278"/>
            <a:ext cx="490096" cy="1488090"/>
          </a:xfrm>
          <a:prstGeom prst="arc">
            <a:avLst>
              <a:gd name="adj1" fmla="val 15706744"/>
              <a:gd name="adj2" fmla="val 3125543"/>
            </a:avLst>
          </a:prstGeom>
          <a:ln w="139700">
            <a:solidFill>
              <a:srgbClr val="00206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206909" y="1273348"/>
            <a:ext cx="47312" cy="614486"/>
          </a:xfrm>
          <a:prstGeom prst="straightConnector1">
            <a:avLst/>
          </a:prstGeom>
          <a:ln w="139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4170680" y="2063115"/>
            <a:ext cx="762000" cy="388620"/>
          </a:xfrm>
          <a:custGeom>
            <a:avLst/>
            <a:gdLst>
              <a:gd name="connsiteX0" fmla="*/ 571500 w 571500"/>
              <a:gd name="connsiteY0" fmla="*/ 518160 h 518160"/>
              <a:gd name="connsiteX1" fmla="*/ 0 w 571500"/>
              <a:gd name="connsiteY1" fmla="*/ 514350 h 518160"/>
              <a:gd name="connsiteX2" fmla="*/ 0 w 571500"/>
              <a:gd name="connsiteY2" fmla="*/ 0 h 518160"/>
              <a:gd name="connsiteX3" fmla="*/ 571500 w 571500"/>
              <a:gd name="connsiteY3" fmla="*/ 518160 h 5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518160">
                <a:moveTo>
                  <a:pt x="571500" y="518160"/>
                </a:moveTo>
                <a:lnTo>
                  <a:pt x="0" y="514350"/>
                </a:lnTo>
                <a:lnTo>
                  <a:pt x="0" y="0"/>
                </a:lnTo>
                <a:lnTo>
                  <a:pt x="571500" y="518160"/>
                </a:lnTo>
                <a:close/>
              </a:path>
            </a:pathLst>
          </a:custGeom>
          <a:solidFill>
            <a:srgbClr val="FFC000">
              <a:alpha val="7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180840" y="2071687"/>
            <a:ext cx="345440" cy="168593"/>
          </a:xfrm>
          <a:custGeom>
            <a:avLst/>
            <a:gdLst>
              <a:gd name="connsiteX0" fmla="*/ 0 w 259080"/>
              <a:gd name="connsiteY0" fmla="*/ 0 h 224790"/>
              <a:gd name="connsiteX1" fmla="*/ 3810 w 259080"/>
              <a:gd name="connsiteY1" fmla="*/ 224790 h 224790"/>
              <a:gd name="connsiteX2" fmla="*/ 259080 w 259080"/>
              <a:gd name="connsiteY2" fmla="*/ 220980 h 224790"/>
              <a:gd name="connsiteX3" fmla="*/ 0 w 259080"/>
              <a:gd name="connsiteY3" fmla="*/ 0 h 224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" h="224790">
                <a:moveTo>
                  <a:pt x="0" y="0"/>
                </a:moveTo>
                <a:lnTo>
                  <a:pt x="3810" y="224790"/>
                </a:lnTo>
                <a:lnTo>
                  <a:pt x="259080" y="220980"/>
                </a:lnTo>
                <a:lnTo>
                  <a:pt x="0" y="0"/>
                </a:lnTo>
                <a:close/>
              </a:path>
            </a:pathLst>
          </a:custGeom>
          <a:solidFill>
            <a:srgbClr val="F6FC04">
              <a:alpha val="63000"/>
            </a:srgbClr>
          </a:solidFill>
          <a:ln>
            <a:solidFill>
              <a:srgbClr val="F6F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3190240" y="2566035"/>
            <a:ext cx="1036320" cy="440055"/>
          </a:xfrm>
          <a:custGeom>
            <a:avLst/>
            <a:gdLst>
              <a:gd name="connsiteX0" fmla="*/ 0 w 777240"/>
              <a:gd name="connsiteY0" fmla="*/ 0 h 586740"/>
              <a:gd name="connsiteX1" fmla="*/ 0 w 777240"/>
              <a:gd name="connsiteY1" fmla="*/ 582930 h 586740"/>
              <a:gd name="connsiteX2" fmla="*/ 777240 w 777240"/>
              <a:gd name="connsiteY2" fmla="*/ 586740 h 586740"/>
              <a:gd name="connsiteX3" fmla="*/ 773430 w 777240"/>
              <a:gd name="connsiteY3" fmla="*/ 3810 h 586740"/>
              <a:gd name="connsiteX4" fmla="*/ 0 w 777240"/>
              <a:gd name="connsiteY4" fmla="*/ 0 h 58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40" h="586740">
                <a:moveTo>
                  <a:pt x="0" y="0"/>
                </a:moveTo>
                <a:lnTo>
                  <a:pt x="0" y="582930"/>
                </a:lnTo>
                <a:lnTo>
                  <a:pt x="777240" y="586740"/>
                </a:lnTo>
                <a:lnTo>
                  <a:pt x="773430" y="3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  <a:alpha val="6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444240" y="3311842"/>
            <a:ext cx="782320" cy="254318"/>
          </a:xfrm>
          <a:custGeom>
            <a:avLst/>
            <a:gdLst>
              <a:gd name="connsiteX0" fmla="*/ 586740 w 586740"/>
              <a:gd name="connsiteY0" fmla="*/ 339090 h 339090"/>
              <a:gd name="connsiteX1" fmla="*/ 217170 w 586740"/>
              <a:gd name="connsiteY1" fmla="*/ 331470 h 339090"/>
              <a:gd name="connsiteX2" fmla="*/ 125730 w 586740"/>
              <a:gd name="connsiteY2" fmla="*/ 114300 h 339090"/>
              <a:gd name="connsiteX3" fmla="*/ 30480 w 586740"/>
              <a:gd name="connsiteY3" fmla="*/ 156210 h 339090"/>
              <a:gd name="connsiteX4" fmla="*/ 0 w 586740"/>
              <a:gd name="connsiteY4" fmla="*/ 99060 h 339090"/>
              <a:gd name="connsiteX5" fmla="*/ 72390 w 586740"/>
              <a:gd name="connsiteY5" fmla="*/ 3810 h 339090"/>
              <a:gd name="connsiteX6" fmla="*/ 586740 w 586740"/>
              <a:gd name="connsiteY6" fmla="*/ 0 h 339090"/>
              <a:gd name="connsiteX7" fmla="*/ 586740 w 586740"/>
              <a:gd name="connsiteY7" fmla="*/ 339090 h 33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740" h="339090">
                <a:moveTo>
                  <a:pt x="586740" y="339090"/>
                </a:moveTo>
                <a:lnTo>
                  <a:pt x="217170" y="331470"/>
                </a:lnTo>
                <a:lnTo>
                  <a:pt x="125730" y="114300"/>
                </a:lnTo>
                <a:lnTo>
                  <a:pt x="30480" y="156210"/>
                </a:lnTo>
                <a:lnTo>
                  <a:pt x="0" y="99060"/>
                </a:lnTo>
                <a:lnTo>
                  <a:pt x="72390" y="3810"/>
                </a:lnTo>
                <a:lnTo>
                  <a:pt x="586740" y="0"/>
                </a:lnTo>
                <a:lnTo>
                  <a:pt x="586740" y="339090"/>
                </a:lnTo>
                <a:close/>
              </a:path>
            </a:pathLst>
          </a:custGeom>
          <a:solidFill>
            <a:schemeClr val="accent6">
              <a:lumMod val="75000"/>
              <a:alpha val="6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-5080" y="2120265"/>
            <a:ext cx="1244600" cy="637223"/>
          </a:xfrm>
          <a:custGeom>
            <a:avLst/>
            <a:gdLst>
              <a:gd name="connsiteX0" fmla="*/ 929640 w 933450"/>
              <a:gd name="connsiteY0" fmla="*/ 26670 h 849630"/>
              <a:gd name="connsiteX1" fmla="*/ 933450 w 933450"/>
              <a:gd name="connsiteY1" fmla="*/ 773430 h 849630"/>
              <a:gd name="connsiteX2" fmla="*/ 41910 w 933450"/>
              <a:gd name="connsiteY2" fmla="*/ 849630 h 849630"/>
              <a:gd name="connsiteX3" fmla="*/ 3810 w 933450"/>
              <a:gd name="connsiteY3" fmla="*/ 601980 h 849630"/>
              <a:gd name="connsiteX4" fmla="*/ 0 w 933450"/>
              <a:gd name="connsiteY4" fmla="*/ 0 h 849630"/>
              <a:gd name="connsiteX5" fmla="*/ 316230 w 933450"/>
              <a:gd name="connsiteY5" fmla="*/ 15240 h 849630"/>
              <a:gd name="connsiteX6" fmla="*/ 457200 w 933450"/>
              <a:gd name="connsiteY6" fmla="*/ 57150 h 849630"/>
              <a:gd name="connsiteX7" fmla="*/ 590550 w 933450"/>
              <a:gd name="connsiteY7" fmla="*/ 26670 h 849630"/>
              <a:gd name="connsiteX8" fmla="*/ 929640 w 933450"/>
              <a:gd name="connsiteY8" fmla="*/ 26670 h 84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3450" h="849630">
                <a:moveTo>
                  <a:pt x="929640" y="26670"/>
                </a:moveTo>
                <a:lnTo>
                  <a:pt x="933450" y="773430"/>
                </a:lnTo>
                <a:lnTo>
                  <a:pt x="41910" y="849630"/>
                </a:lnTo>
                <a:lnTo>
                  <a:pt x="3810" y="601980"/>
                </a:lnTo>
                <a:lnTo>
                  <a:pt x="0" y="0"/>
                </a:lnTo>
                <a:lnTo>
                  <a:pt x="316230" y="15240"/>
                </a:lnTo>
                <a:lnTo>
                  <a:pt x="457200" y="57150"/>
                </a:lnTo>
                <a:lnTo>
                  <a:pt x="590550" y="26670"/>
                </a:lnTo>
                <a:lnTo>
                  <a:pt x="929640" y="26670"/>
                </a:lnTo>
                <a:close/>
              </a:path>
            </a:pathLst>
          </a:custGeom>
          <a:solidFill>
            <a:schemeClr val="accent6">
              <a:lumMod val="75000"/>
              <a:alpha val="56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3213100" y="2464593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187700" y="3000374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13100" y="3564731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200400" y="4114799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238500" y="4679156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213100" y="6357937"/>
            <a:ext cx="24384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3238500" y="5786438"/>
            <a:ext cx="1981200" cy="14287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903981" y="5317600"/>
            <a:ext cx="915185" cy="1715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23442" y="3146005"/>
            <a:ext cx="484741" cy="163187"/>
          </a:xfrm>
          <a:prstGeom prst="rect">
            <a:avLst/>
          </a:prstGeom>
          <a:solidFill>
            <a:schemeClr val="accent6">
              <a:lumMod val="75000"/>
              <a:alpha val="7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587500" y="3136106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80’s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68800" y="3150394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60’s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43400" y="3693319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70’s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356100" y="4271962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80’s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68800" y="4886325"/>
            <a:ext cx="99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90’s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83199" y="5643562"/>
            <a:ext cx="1511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2000’s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94199" y="2590067"/>
            <a:ext cx="196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20’s-50’s</a:t>
            </a:r>
          </a:p>
        </p:txBody>
      </p:sp>
      <p:sp>
        <p:nvSpPr>
          <p:cNvPr id="42" name="Oval 41"/>
          <p:cNvSpPr/>
          <p:nvPr/>
        </p:nvSpPr>
        <p:spPr>
          <a:xfrm>
            <a:off x="4506614" y="2835998"/>
            <a:ext cx="253497" cy="1833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5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b="13436"/>
          <a:stretch>
            <a:fillRect/>
          </a:stretch>
        </p:blipFill>
        <p:spPr bwMode="auto">
          <a:xfrm>
            <a:off x="174170" y="0"/>
            <a:ext cx="87503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4503575" y="3121091"/>
            <a:ext cx="1791477" cy="1987420"/>
          </a:xfrm>
          <a:prstGeom prst="ellipse">
            <a:avLst/>
          </a:prstGeom>
          <a:noFill/>
          <a:ln w="139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22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r="2790"/>
          <a:stretch>
            <a:fillRect/>
          </a:stretch>
        </p:blipFill>
        <p:spPr bwMode="auto">
          <a:xfrm>
            <a:off x="0" y="60722"/>
            <a:ext cx="9144000" cy="6732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/>
          <p:nvPr/>
        </p:nvSpPr>
        <p:spPr>
          <a:xfrm>
            <a:off x="7848601" y="2250281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861301" y="117157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74001" y="282892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356601" y="4514850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94701" y="6200775"/>
            <a:ext cx="596900" cy="328613"/>
          </a:xfrm>
          <a:prstGeom prst="ellipse">
            <a:avLst/>
          </a:prstGeom>
          <a:noFill/>
          <a:ln w="139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c 23"/>
          <p:cNvSpPr/>
          <p:nvPr/>
        </p:nvSpPr>
        <p:spPr>
          <a:xfrm rot="20443425">
            <a:off x="2512257" y="745516"/>
            <a:ext cx="1782688" cy="1380956"/>
          </a:xfrm>
          <a:prstGeom prst="arc">
            <a:avLst>
              <a:gd name="adj1" fmla="val 16675705"/>
              <a:gd name="adj2" fmla="val 57319"/>
            </a:avLst>
          </a:prstGeom>
          <a:ln w="139700">
            <a:solidFill>
              <a:srgbClr val="00206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/>
          <p:cNvSpPr/>
          <p:nvPr/>
        </p:nvSpPr>
        <p:spPr>
          <a:xfrm rot="1290597" flipH="1">
            <a:off x="4343217" y="426278"/>
            <a:ext cx="490096" cy="1488090"/>
          </a:xfrm>
          <a:prstGeom prst="arc">
            <a:avLst>
              <a:gd name="adj1" fmla="val 15706744"/>
              <a:gd name="adj2" fmla="val 3125543"/>
            </a:avLst>
          </a:prstGeom>
          <a:ln w="139700">
            <a:solidFill>
              <a:srgbClr val="00206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4206909" y="1273348"/>
            <a:ext cx="47312" cy="614486"/>
          </a:xfrm>
          <a:prstGeom prst="straightConnector1">
            <a:avLst/>
          </a:prstGeom>
          <a:ln w="139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reeform 33"/>
          <p:cNvSpPr/>
          <p:nvPr/>
        </p:nvSpPr>
        <p:spPr>
          <a:xfrm>
            <a:off x="4170680" y="2063115"/>
            <a:ext cx="762000" cy="388620"/>
          </a:xfrm>
          <a:custGeom>
            <a:avLst/>
            <a:gdLst>
              <a:gd name="connsiteX0" fmla="*/ 571500 w 571500"/>
              <a:gd name="connsiteY0" fmla="*/ 518160 h 518160"/>
              <a:gd name="connsiteX1" fmla="*/ 0 w 571500"/>
              <a:gd name="connsiteY1" fmla="*/ 514350 h 518160"/>
              <a:gd name="connsiteX2" fmla="*/ 0 w 571500"/>
              <a:gd name="connsiteY2" fmla="*/ 0 h 518160"/>
              <a:gd name="connsiteX3" fmla="*/ 571500 w 571500"/>
              <a:gd name="connsiteY3" fmla="*/ 518160 h 51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" h="518160">
                <a:moveTo>
                  <a:pt x="571500" y="518160"/>
                </a:moveTo>
                <a:lnTo>
                  <a:pt x="0" y="514350"/>
                </a:lnTo>
                <a:lnTo>
                  <a:pt x="0" y="0"/>
                </a:lnTo>
                <a:lnTo>
                  <a:pt x="571500" y="518160"/>
                </a:lnTo>
                <a:close/>
              </a:path>
            </a:pathLst>
          </a:custGeom>
          <a:solidFill>
            <a:srgbClr val="FFC000">
              <a:alpha val="73000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4180840" y="2071687"/>
            <a:ext cx="345440" cy="168593"/>
          </a:xfrm>
          <a:custGeom>
            <a:avLst/>
            <a:gdLst>
              <a:gd name="connsiteX0" fmla="*/ 0 w 259080"/>
              <a:gd name="connsiteY0" fmla="*/ 0 h 224790"/>
              <a:gd name="connsiteX1" fmla="*/ 3810 w 259080"/>
              <a:gd name="connsiteY1" fmla="*/ 224790 h 224790"/>
              <a:gd name="connsiteX2" fmla="*/ 259080 w 259080"/>
              <a:gd name="connsiteY2" fmla="*/ 220980 h 224790"/>
              <a:gd name="connsiteX3" fmla="*/ 0 w 259080"/>
              <a:gd name="connsiteY3" fmla="*/ 0 h 224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" h="224790">
                <a:moveTo>
                  <a:pt x="0" y="0"/>
                </a:moveTo>
                <a:lnTo>
                  <a:pt x="3810" y="224790"/>
                </a:lnTo>
                <a:lnTo>
                  <a:pt x="259080" y="220980"/>
                </a:lnTo>
                <a:lnTo>
                  <a:pt x="0" y="0"/>
                </a:lnTo>
                <a:close/>
              </a:path>
            </a:pathLst>
          </a:custGeom>
          <a:solidFill>
            <a:srgbClr val="F6FC04">
              <a:alpha val="63000"/>
            </a:srgbClr>
          </a:solidFill>
          <a:ln>
            <a:solidFill>
              <a:srgbClr val="F6FC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3190240" y="2566035"/>
            <a:ext cx="1036320" cy="440055"/>
          </a:xfrm>
          <a:custGeom>
            <a:avLst/>
            <a:gdLst>
              <a:gd name="connsiteX0" fmla="*/ 0 w 777240"/>
              <a:gd name="connsiteY0" fmla="*/ 0 h 586740"/>
              <a:gd name="connsiteX1" fmla="*/ 0 w 777240"/>
              <a:gd name="connsiteY1" fmla="*/ 582930 h 586740"/>
              <a:gd name="connsiteX2" fmla="*/ 777240 w 777240"/>
              <a:gd name="connsiteY2" fmla="*/ 586740 h 586740"/>
              <a:gd name="connsiteX3" fmla="*/ 773430 w 777240"/>
              <a:gd name="connsiteY3" fmla="*/ 3810 h 586740"/>
              <a:gd name="connsiteX4" fmla="*/ 0 w 777240"/>
              <a:gd name="connsiteY4" fmla="*/ 0 h 586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240" h="586740">
                <a:moveTo>
                  <a:pt x="0" y="0"/>
                </a:moveTo>
                <a:lnTo>
                  <a:pt x="0" y="582930"/>
                </a:lnTo>
                <a:lnTo>
                  <a:pt x="777240" y="586740"/>
                </a:lnTo>
                <a:lnTo>
                  <a:pt x="773430" y="381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  <a:alpha val="6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3444240" y="3311842"/>
            <a:ext cx="782320" cy="254318"/>
          </a:xfrm>
          <a:custGeom>
            <a:avLst/>
            <a:gdLst>
              <a:gd name="connsiteX0" fmla="*/ 586740 w 586740"/>
              <a:gd name="connsiteY0" fmla="*/ 339090 h 339090"/>
              <a:gd name="connsiteX1" fmla="*/ 217170 w 586740"/>
              <a:gd name="connsiteY1" fmla="*/ 331470 h 339090"/>
              <a:gd name="connsiteX2" fmla="*/ 125730 w 586740"/>
              <a:gd name="connsiteY2" fmla="*/ 114300 h 339090"/>
              <a:gd name="connsiteX3" fmla="*/ 30480 w 586740"/>
              <a:gd name="connsiteY3" fmla="*/ 156210 h 339090"/>
              <a:gd name="connsiteX4" fmla="*/ 0 w 586740"/>
              <a:gd name="connsiteY4" fmla="*/ 99060 h 339090"/>
              <a:gd name="connsiteX5" fmla="*/ 72390 w 586740"/>
              <a:gd name="connsiteY5" fmla="*/ 3810 h 339090"/>
              <a:gd name="connsiteX6" fmla="*/ 586740 w 586740"/>
              <a:gd name="connsiteY6" fmla="*/ 0 h 339090"/>
              <a:gd name="connsiteX7" fmla="*/ 586740 w 586740"/>
              <a:gd name="connsiteY7" fmla="*/ 339090 h 339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740" h="339090">
                <a:moveTo>
                  <a:pt x="586740" y="339090"/>
                </a:moveTo>
                <a:lnTo>
                  <a:pt x="217170" y="331470"/>
                </a:lnTo>
                <a:lnTo>
                  <a:pt x="125730" y="114300"/>
                </a:lnTo>
                <a:lnTo>
                  <a:pt x="30480" y="156210"/>
                </a:lnTo>
                <a:lnTo>
                  <a:pt x="0" y="99060"/>
                </a:lnTo>
                <a:lnTo>
                  <a:pt x="72390" y="3810"/>
                </a:lnTo>
                <a:lnTo>
                  <a:pt x="586740" y="0"/>
                </a:lnTo>
                <a:lnTo>
                  <a:pt x="586740" y="339090"/>
                </a:lnTo>
                <a:close/>
              </a:path>
            </a:pathLst>
          </a:custGeom>
          <a:solidFill>
            <a:schemeClr val="accent6">
              <a:lumMod val="75000"/>
              <a:alpha val="69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 36"/>
          <p:cNvSpPr/>
          <p:nvPr/>
        </p:nvSpPr>
        <p:spPr>
          <a:xfrm>
            <a:off x="-5080" y="2120265"/>
            <a:ext cx="1244600" cy="637223"/>
          </a:xfrm>
          <a:custGeom>
            <a:avLst/>
            <a:gdLst>
              <a:gd name="connsiteX0" fmla="*/ 929640 w 933450"/>
              <a:gd name="connsiteY0" fmla="*/ 26670 h 849630"/>
              <a:gd name="connsiteX1" fmla="*/ 933450 w 933450"/>
              <a:gd name="connsiteY1" fmla="*/ 773430 h 849630"/>
              <a:gd name="connsiteX2" fmla="*/ 41910 w 933450"/>
              <a:gd name="connsiteY2" fmla="*/ 849630 h 849630"/>
              <a:gd name="connsiteX3" fmla="*/ 3810 w 933450"/>
              <a:gd name="connsiteY3" fmla="*/ 601980 h 849630"/>
              <a:gd name="connsiteX4" fmla="*/ 0 w 933450"/>
              <a:gd name="connsiteY4" fmla="*/ 0 h 849630"/>
              <a:gd name="connsiteX5" fmla="*/ 316230 w 933450"/>
              <a:gd name="connsiteY5" fmla="*/ 15240 h 849630"/>
              <a:gd name="connsiteX6" fmla="*/ 457200 w 933450"/>
              <a:gd name="connsiteY6" fmla="*/ 57150 h 849630"/>
              <a:gd name="connsiteX7" fmla="*/ 590550 w 933450"/>
              <a:gd name="connsiteY7" fmla="*/ 26670 h 849630"/>
              <a:gd name="connsiteX8" fmla="*/ 929640 w 933450"/>
              <a:gd name="connsiteY8" fmla="*/ 26670 h 84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33450" h="849630">
                <a:moveTo>
                  <a:pt x="929640" y="26670"/>
                </a:moveTo>
                <a:lnTo>
                  <a:pt x="933450" y="773430"/>
                </a:lnTo>
                <a:lnTo>
                  <a:pt x="41910" y="849630"/>
                </a:lnTo>
                <a:lnTo>
                  <a:pt x="3810" y="601980"/>
                </a:lnTo>
                <a:lnTo>
                  <a:pt x="0" y="0"/>
                </a:lnTo>
                <a:lnTo>
                  <a:pt x="316230" y="15240"/>
                </a:lnTo>
                <a:lnTo>
                  <a:pt x="457200" y="57150"/>
                </a:lnTo>
                <a:lnTo>
                  <a:pt x="590550" y="26670"/>
                </a:lnTo>
                <a:lnTo>
                  <a:pt x="929640" y="26670"/>
                </a:lnTo>
                <a:close/>
              </a:path>
            </a:pathLst>
          </a:custGeom>
          <a:solidFill>
            <a:schemeClr val="accent6">
              <a:lumMod val="75000"/>
              <a:alpha val="56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>
            <a:off x="3213100" y="2464593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187700" y="3000374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3213100" y="3564731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3200400" y="4114799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238500" y="4679156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213100" y="6357937"/>
            <a:ext cx="2438400" cy="0"/>
          </a:xfrm>
          <a:prstGeom prst="line">
            <a:avLst/>
          </a:prstGeom>
          <a:ln w="762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3238500" y="5800724"/>
            <a:ext cx="2438400" cy="0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3903981" y="5317600"/>
            <a:ext cx="915185" cy="1715"/>
          </a:xfrm>
          <a:prstGeom prst="line">
            <a:avLst/>
          </a:prstGeom>
          <a:ln w="4762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723442" y="3146005"/>
            <a:ext cx="484741" cy="163187"/>
          </a:xfrm>
          <a:prstGeom prst="rect">
            <a:avLst/>
          </a:prstGeom>
          <a:solidFill>
            <a:schemeClr val="accent6">
              <a:lumMod val="75000"/>
              <a:alpha val="73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3397089" y="1719385"/>
            <a:ext cx="837983" cy="339969"/>
          </a:xfrm>
          <a:custGeom>
            <a:avLst/>
            <a:gdLst>
              <a:gd name="connsiteX0" fmla="*/ 593969 w 628487"/>
              <a:gd name="connsiteY0" fmla="*/ 274841 h 453292"/>
              <a:gd name="connsiteX1" fmla="*/ 531446 w 628487"/>
              <a:gd name="connsiteY1" fmla="*/ 220133 h 453292"/>
              <a:gd name="connsiteX2" fmla="*/ 519722 w 628487"/>
              <a:gd name="connsiteY2" fmla="*/ 196687 h 453292"/>
              <a:gd name="connsiteX3" fmla="*/ 519722 w 628487"/>
              <a:gd name="connsiteY3" fmla="*/ 153702 h 453292"/>
              <a:gd name="connsiteX4" fmla="*/ 492369 w 628487"/>
              <a:gd name="connsiteY4" fmla="*/ 114625 h 453292"/>
              <a:gd name="connsiteX5" fmla="*/ 453292 w 628487"/>
              <a:gd name="connsiteY5" fmla="*/ 91179 h 453292"/>
              <a:gd name="connsiteX6" fmla="*/ 425938 w 628487"/>
              <a:gd name="connsiteY6" fmla="*/ 87272 h 453292"/>
              <a:gd name="connsiteX7" fmla="*/ 390769 w 628487"/>
              <a:gd name="connsiteY7" fmla="*/ 87272 h 453292"/>
              <a:gd name="connsiteX8" fmla="*/ 371230 w 628487"/>
              <a:gd name="connsiteY8" fmla="*/ 87272 h 453292"/>
              <a:gd name="connsiteX9" fmla="*/ 328246 w 628487"/>
              <a:gd name="connsiteY9" fmla="*/ 83364 h 453292"/>
              <a:gd name="connsiteX10" fmla="*/ 285261 w 628487"/>
              <a:gd name="connsiteY10" fmla="*/ 83364 h 453292"/>
              <a:gd name="connsiteX11" fmla="*/ 265722 w 628487"/>
              <a:gd name="connsiteY11" fmla="*/ 67733 h 453292"/>
              <a:gd name="connsiteX12" fmla="*/ 253999 w 628487"/>
              <a:gd name="connsiteY12" fmla="*/ 56010 h 453292"/>
              <a:gd name="connsiteX13" fmla="*/ 242276 w 628487"/>
              <a:gd name="connsiteY13" fmla="*/ 40379 h 453292"/>
              <a:gd name="connsiteX14" fmla="*/ 238369 w 628487"/>
              <a:gd name="connsiteY14" fmla="*/ 20841 h 453292"/>
              <a:gd name="connsiteX15" fmla="*/ 238369 w 628487"/>
              <a:gd name="connsiteY15" fmla="*/ 165425 h 453292"/>
              <a:gd name="connsiteX16" fmla="*/ 89876 w 628487"/>
              <a:gd name="connsiteY16" fmla="*/ 153702 h 453292"/>
              <a:gd name="connsiteX17" fmla="*/ 74246 w 628487"/>
              <a:gd name="connsiteY17" fmla="*/ 224041 h 453292"/>
              <a:gd name="connsiteX18" fmla="*/ 535353 w 628487"/>
              <a:gd name="connsiteY18" fmla="*/ 419425 h 453292"/>
              <a:gd name="connsiteX19" fmla="*/ 617415 w 628487"/>
              <a:gd name="connsiteY19" fmla="*/ 427241 h 453292"/>
              <a:gd name="connsiteX20" fmla="*/ 593969 w 628487"/>
              <a:gd name="connsiteY20" fmla="*/ 274841 h 45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28487" h="453292">
                <a:moveTo>
                  <a:pt x="593969" y="274841"/>
                </a:moveTo>
                <a:cubicBezTo>
                  <a:pt x="579641" y="240323"/>
                  <a:pt x="543820" y="233159"/>
                  <a:pt x="531446" y="220133"/>
                </a:cubicBezTo>
                <a:cubicBezTo>
                  <a:pt x="519072" y="207107"/>
                  <a:pt x="521676" y="207759"/>
                  <a:pt x="519722" y="196687"/>
                </a:cubicBezTo>
                <a:cubicBezTo>
                  <a:pt x="517768" y="185615"/>
                  <a:pt x="524281" y="167379"/>
                  <a:pt x="519722" y="153702"/>
                </a:cubicBezTo>
                <a:cubicBezTo>
                  <a:pt x="515163" y="140025"/>
                  <a:pt x="503441" y="125045"/>
                  <a:pt x="492369" y="114625"/>
                </a:cubicBezTo>
                <a:cubicBezTo>
                  <a:pt x="481297" y="104205"/>
                  <a:pt x="464364" y="95738"/>
                  <a:pt x="453292" y="91179"/>
                </a:cubicBezTo>
                <a:cubicBezTo>
                  <a:pt x="442220" y="86620"/>
                  <a:pt x="436358" y="87923"/>
                  <a:pt x="425938" y="87272"/>
                </a:cubicBezTo>
                <a:cubicBezTo>
                  <a:pt x="415518" y="86621"/>
                  <a:pt x="390769" y="87272"/>
                  <a:pt x="390769" y="87272"/>
                </a:cubicBezTo>
                <a:cubicBezTo>
                  <a:pt x="381651" y="87272"/>
                  <a:pt x="381650" y="87923"/>
                  <a:pt x="371230" y="87272"/>
                </a:cubicBezTo>
                <a:cubicBezTo>
                  <a:pt x="360810" y="86621"/>
                  <a:pt x="342574" y="84015"/>
                  <a:pt x="328246" y="83364"/>
                </a:cubicBezTo>
                <a:cubicBezTo>
                  <a:pt x="313918" y="82713"/>
                  <a:pt x="295682" y="85969"/>
                  <a:pt x="285261" y="83364"/>
                </a:cubicBezTo>
                <a:cubicBezTo>
                  <a:pt x="274840" y="80759"/>
                  <a:pt x="270932" y="72292"/>
                  <a:pt x="265722" y="67733"/>
                </a:cubicBezTo>
                <a:cubicBezTo>
                  <a:pt x="260512" y="63174"/>
                  <a:pt x="257907" y="60569"/>
                  <a:pt x="253999" y="56010"/>
                </a:cubicBezTo>
                <a:cubicBezTo>
                  <a:pt x="250091" y="51451"/>
                  <a:pt x="244881" y="46240"/>
                  <a:pt x="242276" y="40379"/>
                </a:cubicBezTo>
                <a:cubicBezTo>
                  <a:pt x="239671" y="34518"/>
                  <a:pt x="239020" y="0"/>
                  <a:pt x="238369" y="20841"/>
                </a:cubicBezTo>
                <a:cubicBezTo>
                  <a:pt x="237718" y="41682"/>
                  <a:pt x="263118" y="143282"/>
                  <a:pt x="238369" y="165425"/>
                </a:cubicBezTo>
                <a:cubicBezTo>
                  <a:pt x="213620" y="187568"/>
                  <a:pt x="117230" y="143933"/>
                  <a:pt x="89876" y="153702"/>
                </a:cubicBezTo>
                <a:cubicBezTo>
                  <a:pt x="62522" y="163471"/>
                  <a:pt x="0" y="179754"/>
                  <a:pt x="74246" y="224041"/>
                </a:cubicBezTo>
                <a:cubicBezTo>
                  <a:pt x="148492" y="268328"/>
                  <a:pt x="444825" y="385558"/>
                  <a:pt x="535353" y="419425"/>
                </a:cubicBezTo>
                <a:cubicBezTo>
                  <a:pt x="625881" y="453292"/>
                  <a:pt x="606343" y="452641"/>
                  <a:pt x="617415" y="427241"/>
                </a:cubicBezTo>
                <a:cubicBezTo>
                  <a:pt x="628487" y="401841"/>
                  <a:pt x="608297" y="309359"/>
                  <a:pt x="593969" y="274841"/>
                </a:cubicBezTo>
                <a:close/>
              </a:path>
            </a:pathLst>
          </a:cu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217107" y="2233547"/>
            <a:ext cx="822543" cy="230166"/>
          </a:xfrm>
          <a:custGeom>
            <a:avLst/>
            <a:gdLst>
              <a:gd name="connsiteX0" fmla="*/ 613775 w 616907"/>
              <a:gd name="connsiteY0" fmla="*/ 256784 h 306888"/>
              <a:gd name="connsiteX1" fmla="*/ 616907 w 616907"/>
              <a:gd name="connsiteY1" fmla="*/ 72025 h 306888"/>
              <a:gd name="connsiteX2" fmla="*/ 350729 w 616907"/>
              <a:gd name="connsiteY2" fmla="*/ 68893 h 306888"/>
              <a:gd name="connsiteX3" fmla="*/ 319414 w 616907"/>
              <a:gd name="connsiteY3" fmla="*/ 0 h 306888"/>
              <a:gd name="connsiteX4" fmla="*/ 147181 w 616907"/>
              <a:gd name="connsiteY4" fmla="*/ 0 h 306888"/>
              <a:gd name="connsiteX5" fmla="*/ 147181 w 616907"/>
              <a:gd name="connsiteY5" fmla="*/ 46973 h 306888"/>
              <a:gd name="connsiteX6" fmla="*/ 0 w 616907"/>
              <a:gd name="connsiteY6" fmla="*/ 46973 h 306888"/>
              <a:gd name="connsiteX7" fmla="*/ 3132 w 616907"/>
              <a:gd name="connsiteY7" fmla="*/ 259915 h 306888"/>
              <a:gd name="connsiteX8" fmla="*/ 328808 w 616907"/>
              <a:gd name="connsiteY8" fmla="*/ 263047 h 306888"/>
              <a:gd name="connsiteX9" fmla="*/ 391438 w 616907"/>
              <a:gd name="connsiteY9" fmla="*/ 306888 h 306888"/>
              <a:gd name="connsiteX10" fmla="*/ 422754 w 616907"/>
              <a:gd name="connsiteY10" fmla="*/ 297493 h 306888"/>
              <a:gd name="connsiteX11" fmla="*/ 450937 w 616907"/>
              <a:gd name="connsiteY11" fmla="*/ 281836 h 306888"/>
              <a:gd name="connsiteX12" fmla="*/ 485384 w 616907"/>
              <a:gd name="connsiteY12" fmla="*/ 263047 h 306888"/>
              <a:gd name="connsiteX13" fmla="*/ 613775 w 616907"/>
              <a:gd name="connsiteY13" fmla="*/ 256784 h 30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6907" h="306888">
                <a:moveTo>
                  <a:pt x="613775" y="256784"/>
                </a:moveTo>
                <a:lnTo>
                  <a:pt x="616907" y="72025"/>
                </a:lnTo>
                <a:lnTo>
                  <a:pt x="350729" y="68893"/>
                </a:lnTo>
                <a:lnTo>
                  <a:pt x="319414" y="0"/>
                </a:lnTo>
                <a:lnTo>
                  <a:pt x="147181" y="0"/>
                </a:lnTo>
                <a:lnTo>
                  <a:pt x="147181" y="46973"/>
                </a:lnTo>
                <a:lnTo>
                  <a:pt x="0" y="46973"/>
                </a:lnTo>
                <a:lnTo>
                  <a:pt x="3132" y="259915"/>
                </a:lnTo>
                <a:lnTo>
                  <a:pt x="328808" y="263047"/>
                </a:lnTo>
                <a:lnTo>
                  <a:pt x="391438" y="306888"/>
                </a:lnTo>
                <a:lnTo>
                  <a:pt x="422754" y="297493"/>
                </a:lnTo>
                <a:lnTo>
                  <a:pt x="450937" y="281836"/>
                </a:lnTo>
                <a:lnTo>
                  <a:pt x="485384" y="263047"/>
                </a:lnTo>
                <a:lnTo>
                  <a:pt x="613775" y="256784"/>
                </a:lnTo>
                <a:close/>
              </a:path>
            </a:pathLst>
          </a:cu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241801" y="1980606"/>
            <a:ext cx="196849" cy="110728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829052" y="2080618"/>
            <a:ext cx="161925" cy="89297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590675" y="2432447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393824" y="2780704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466975" y="2778919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009775" y="3157538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2660652" y="3173611"/>
            <a:ext cx="517523" cy="35183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1457326" y="3746898"/>
            <a:ext cx="441325" cy="34289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2593975" y="3830836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854451" y="3755827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714625" y="4311254"/>
            <a:ext cx="149224" cy="6608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702051" y="4352330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714751" y="4734521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743326" y="6048971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940302" y="4911329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64353" y="4866681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537078" y="4484491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724527" y="4511280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6648451" y="4289824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445251" y="3834409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4467226" y="3655815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410075" y="3191472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5495925" y="3027166"/>
            <a:ext cx="279401" cy="126800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5041901" y="2612828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4340226" y="2277072"/>
            <a:ext cx="104772" cy="53579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4915969" y="1332193"/>
            <a:ext cx="196849" cy="110728"/>
          </a:xfrm>
          <a:prstGeom prst="ellipse">
            <a:avLst/>
          </a:prstGeom>
          <a:solidFill>
            <a:srgbClr val="048610"/>
          </a:solidFill>
          <a:ln>
            <a:solidFill>
              <a:srgbClr val="0486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13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MODULE:  Buyer Tour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49828" y="1960328"/>
            <a:ext cx="390025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3400" dirty="0">
                <a:latin typeface="Maiandra GD" panose="020E0502030308020204" pitchFamily="34" charset="0"/>
                <a:cs typeface="Arial" pitchFamily="34" charset="0"/>
              </a:rPr>
              <a:t>The more you know about the cities you serve – the more comfortable your clients will feel with you.</a:t>
            </a:r>
          </a:p>
        </p:txBody>
      </p:sp>
      <p:pic>
        <p:nvPicPr>
          <p:cNvPr id="12290" name="Picture 2" descr="http://www.workingabroadmagazine.com/wp-content/uploads/2009/10/tourguide2751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080" y="1445576"/>
            <a:ext cx="4331748" cy="2882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8002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744" y="196127"/>
            <a:ext cx="84544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MODULE:  Buyer Tour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dariusaryadigs.com/wp-content/uploads/2012/11/history_channel_logo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3" t="19235" r="26091" b="12353"/>
          <a:stretch/>
        </p:blipFill>
        <p:spPr bwMode="auto">
          <a:xfrm>
            <a:off x="5338998" y="1379589"/>
            <a:ext cx="3149600" cy="343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www.e-marshall.k12.ia.us/school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25" y="1259840"/>
            <a:ext cx="28575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mtlinemansrodeo.com/images/point%20of%20int%20OI7-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975" y="2395589"/>
            <a:ext cx="4381500" cy="328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5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13537</TotalTime>
  <Words>201</Words>
  <Application>Microsoft Office PowerPoint</Application>
  <PresentationFormat>On-screen Show (4:3)</PresentationFormat>
  <Paragraphs>49</Paragraphs>
  <Slides>13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Constantia</vt:lpstr>
      <vt:lpstr>Maiandra GD</vt:lpstr>
      <vt:lpstr>Times New Roman</vt:lpstr>
      <vt:lpstr>Wingdings 2</vt:lpstr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</dc:creator>
  <cp:lastModifiedBy>Chris Hardy</cp:lastModifiedBy>
  <cp:revision>115</cp:revision>
  <cp:lastPrinted>2016-02-23T04:51:16Z</cp:lastPrinted>
  <dcterms:created xsi:type="dcterms:W3CDTF">2014-01-11T22:25:32Z</dcterms:created>
  <dcterms:modified xsi:type="dcterms:W3CDTF">2017-10-17T21:34:42Z</dcterms:modified>
</cp:coreProperties>
</file>